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63" r:id="rId9"/>
    <p:sldId id="264" r:id="rId10"/>
    <p:sldId id="25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3" r:id="rId24"/>
    <p:sldId id="284" r:id="rId25"/>
    <p:sldId id="277" r:id="rId26"/>
    <p:sldId id="278" r:id="rId27"/>
    <p:sldId id="279" r:id="rId28"/>
    <p:sldId id="280" r:id="rId29"/>
    <p:sldId id="281" r:id="rId30"/>
    <p:sldId id="282" r:id="rId31"/>
    <p:sldId id="258" r:id="rId32"/>
    <p:sldId id="285" r:id="rId33"/>
    <p:sldId id="286"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t>30/10/2014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274401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t>30/10/2014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167678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t>30/10/2014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3603595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82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608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609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86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24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2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219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77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t>30/10/2014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755994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802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25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006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2686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86097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62113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05523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07491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60040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0405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267BB-71FF-46D4-B07C-F01553CF84B7}" type="datetimeFigureOut">
              <a:rPr lang="ms-MY" smtClean="0"/>
              <a:t>30/10/2014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539872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08858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14307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03042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6933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0267BB-71FF-46D4-B07C-F01553CF84B7}" type="datetimeFigureOut">
              <a:rPr lang="ms-MY" smtClean="0"/>
              <a:t>30/10/2014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404400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0267BB-71FF-46D4-B07C-F01553CF84B7}" type="datetimeFigureOut">
              <a:rPr lang="ms-MY" smtClean="0"/>
              <a:t>30/10/2014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238814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0267BB-71FF-46D4-B07C-F01553CF84B7}" type="datetimeFigureOut">
              <a:rPr lang="ms-MY" smtClean="0"/>
              <a:t>30/10/2014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350709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267BB-71FF-46D4-B07C-F01553CF84B7}" type="datetimeFigureOut">
              <a:rPr lang="ms-MY" smtClean="0"/>
              <a:t>30/10/2014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408585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t>30/10/2014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225414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t>30/10/2014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6F7C6F2-4C22-475A-AB64-341DE588D31F}" type="slidenum">
              <a:rPr lang="ms-MY" smtClean="0"/>
              <a:t>‹#›</a:t>
            </a:fld>
            <a:endParaRPr lang="ms-MY"/>
          </a:p>
        </p:txBody>
      </p:sp>
    </p:spTree>
    <p:extLst>
      <p:ext uri="{BB962C8B-B14F-4D97-AF65-F5344CB8AC3E}">
        <p14:creationId xmlns:p14="http://schemas.microsoft.com/office/powerpoint/2010/main" val="300191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267BB-71FF-46D4-B07C-F01553CF84B7}" type="datetimeFigureOut">
              <a:rPr lang="ms-MY" smtClean="0"/>
              <a:t>30/10/2014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7C6F2-4C22-475A-AB64-341DE588D31F}" type="slidenum">
              <a:rPr lang="ms-MY" smtClean="0"/>
              <a:t>‹#›</a:t>
            </a:fld>
            <a:endParaRPr lang="ms-MY"/>
          </a:p>
        </p:txBody>
      </p:sp>
    </p:spTree>
    <p:extLst>
      <p:ext uri="{BB962C8B-B14F-4D97-AF65-F5344CB8AC3E}">
        <p14:creationId xmlns:p14="http://schemas.microsoft.com/office/powerpoint/2010/main" val="126673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590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B4ED4-2A08-45E9-9313-3477A3619D63}" type="datetimeFigureOut">
              <a:rPr lang="ms-MY" smtClean="0">
                <a:solidFill>
                  <a:prstClr val="black">
                    <a:tint val="75000"/>
                  </a:prstClr>
                </a:solidFill>
              </a:rPr>
              <a:pPr/>
              <a:t>30/10/2014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2E376-65DF-4426-8981-A7CBC4E3575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13066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799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332656"/>
            <a:ext cx="7215238"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Kejayaan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Transformasi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106190" y="1424175"/>
            <a:ext cx="3456384"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Sebuah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Negara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129792" y="2562207"/>
            <a:ext cx="3384376" cy="853836"/>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MY" sz="2400" dirty="0"/>
          </a:p>
        </p:txBody>
      </p:sp>
      <p:sp>
        <p:nvSpPr>
          <p:cNvPr id="6" name="Snip Same Side Corner Rectangle 5"/>
          <p:cNvSpPr/>
          <p:nvPr/>
        </p:nvSpPr>
        <p:spPr>
          <a:xfrm>
            <a:off x="1318050" y="4025304"/>
            <a:ext cx="6134270" cy="2475632"/>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Kehalusan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pekerti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pembangunan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perbandaran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teratur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terancang</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rot="5400000">
            <a:off x="1387063" y="3124383"/>
            <a:ext cx="1219577" cy="1405880"/>
          </a:xfrm>
          <a:prstGeom prst="striped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Right Arrow 7"/>
          <p:cNvSpPr/>
          <p:nvPr/>
        </p:nvSpPr>
        <p:spPr>
          <a:xfrm>
            <a:off x="753528" y="1276739"/>
            <a:ext cx="2196244" cy="1152128"/>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Madinah</a:t>
            </a:r>
            <a:endParaRPr lang="en-MY" sz="2400" dirty="0"/>
          </a:p>
        </p:txBody>
      </p:sp>
      <p:sp>
        <p:nvSpPr>
          <p:cNvPr id="9" name="Right Arrow 8"/>
          <p:cNvSpPr/>
          <p:nvPr/>
        </p:nvSpPr>
        <p:spPr>
          <a:xfrm>
            <a:off x="753528" y="2472683"/>
            <a:ext cx="2192824" cy="1032884"/>
          </a:xfrm>
          <a:prstGeom prst="rightArrow">
            <a:avLst>
              <a:gd name="adj1" fmla="val 62395"/>
              <a:gd name="adj2" fmla="val 50000"/>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Madani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MY" sz="2400" dirty="0"/>
          </a:p>
        </p:txBody>
      </p:sp>
      <p:sp>
        <p:nvSpPr>
          <p:cNvPr id="10" name="AutoShape 9"/>
          <p:cNvSpPr>
            <a:spLocks noChangeArrowheads="1"/>
          </p:cNvSpPr>
          <p:nvPr/>
        </p:nvSpPr>
        <p:spPr bwMode="auto">
          <a:xfrm>
            <a:off x="6298144" y="1765559"/>
            <a:ext cx="2234296" cy="1451976"/>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ar-SA" sz="5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الدِّين“ </a:t>
            </a:r>
            <a:endParaRPr lang="en-US" sz="5400" b="1" i="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116632"/>
            <a:ext cx="8316416"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paling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diutamakan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3000" b="1" dirty="0"/>
          </a:p>
        </p:txBody>
      </p:sp>
      <p:sp>
        <p:nvSpPr>
          <p:cNvPr id="4" name="Snip Same Side Corner Rectangle 3"/>
          <p:cNvSpPr/>
          <p:nvPr/>
        </p:nvSpPr>
        <p:spPr>
          <a:xfrm>
            <a:off x="3995936" y="1287924"/>
            <a:ext cx="3600400" cy="108012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Berasaskan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Ukhuwwah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Islamiyyah</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995936" y="2512060"/>
            <a:ext cx="3600400" cy="1080120"/>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Masjid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perhimpunan</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773324" y="4024228"/>
            <a:ext cx="7704856" cy="1188132"/>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Menyatukan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cita-cita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kejayaan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773324" y="5320372"/>
            <a:ext cx="7704856" cy="1080120"/>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kekuatan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1619672" y="1295903"/>
            <a:ext cx="2592288" cy="1152128"/>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endParaRPr lang="en-MY" sz="2400" dirty="0"/>
          </a:p>
        </p:txBody>
      </p:sp>
      <p:sp>
        <p:nvSpPr>
          <p:cNvPr id="9" name="Right Arrow 8"/>
          <p:cNvSpPr/>
          <p:nvPr/>
        </p:nvSpPr>
        <p:spPr>
          <a:xfrm>
            <a:off x="1619672" y="2491847"/>
            <a:ext cx="2588868" cy="1032884"/>
          </a:xfrm>
          <a:prstGeom prst="rightArrow">
            <a:avLst>
              <a:gd name="adj1" fmla="val 62395"/>
              <a:gd name="adj2" fmla="val 50000"/>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MASJID</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MY" sz="2400" dirty="0"/>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6108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Anfal</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46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271030"/>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taatlah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berbantah-bantahan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lemah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semangat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hilang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sabarlah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23528" y="1581760"/>
            <a:ext cx="8496944" cy="1631216"/>
          </a:xfrm>
          <a:prstGeom prst="rect">
            <a:avLst/>
          </a:prstGeom>
          <a:solidFill>
            <a:schemeClr val="bg1">
              <a:alpha val="53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وَأَطِيعُواْ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وَلاَ تَنَازَعُواْ فَتَفْشَلُواْ وَتَذْهَبَ رِيحُكُمْ وَاصْبِرُواْ إِنَّ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مَعَ الصَّابِرِينَ</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16632"/>
            <a:ext cx="8712968" cy="954107"/>
          </a:xfrm>
          <a:prstGeom prst="rect">
            <a:avLst/>
          </a:prstGeom>
        </p:spPr>
        <p:txBody>
          <a:bodyPr wrap="square">
            <a:spAutoFit/>
          </a:bodyPr>
          <a:lstStyle/>
          <a:p>
            <a:pPr algn="ct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kalangan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Muhajirin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kehilangan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kepunyaan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kekayaan</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049688" y="1916832"/>
            <a:ext cx="7215238" cy="1217403"/>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semula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Madinah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049688" y="3655284"/>
            <a:ext cx="7194720" cy="128588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penting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rot="5400000">
            <a:off x="6716036" y="2653116"/>
            <a:ext cx="931544" cy="1475200"/>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6108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Fath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29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717032"/>
            <a:ext cx="9144000" cy="3046988"/>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bersikap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sebaliknya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rukuk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sujud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limpah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keredhaanNya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keimanan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sujud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340768"/>
            <a:ext cx="8784976" cy="2123658"/>
          </a:xfrm>
          <a:prstGeom prst="rect">
            <a:avLst/>
          </a:prstGeom>
          <a:solidFill>
            <a:schemeClr val="bg1">
              <a:alpha val="44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رَسُولُ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مَعَهُ أَشِدَّاءُ عَلَى الْكُفَّارِ رُحَمَاءُ بَيْنَهُمْ</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تَرَاهُمْ رُكَّعًا سُجَّدًا يَبْتَغُونَ فَضْلًا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وَرِضْوَانًا</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سِيمَاهُمْ فِي وُجُوهِهِمْ مِنْ أَثَرِ السُّجُودِ</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 </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345732" y="1192186"/>
            <a:ext cx="5114616" cy="1440160"/>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Bekerjasama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menyumbang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tenaga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keupayaan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membangunkan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negara</a:t>
            </a:r>
            <a:endPar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792088" y="332656"/>
            <a:ext cx="8316416"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Perkongsian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kasih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sayang</a:t>
            </a:r>
            <a:endParaRPr lang="en-MY" sz="3000" b="1" dirty="0"/>
          </a:p>
        </p:txBody>
      </p:sp>
      <p:sp>
        <p:nvSpPr>
          <p:cNvPr id="5" name="Snip Same Side Corner Rectangle 4"/>
          <p:cNvSpPr/>
          <p:nvPr/>
        </p:nvSpPr>
        <p:spPr>
          <a:xfrm>
            <a:off x="2111976" y="2553162"/>
            <a:ext cx="6696744" cy="1258339"/>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Mendatangkan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kemakmuran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ekonomi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mengukuhkan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pegangan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Bent-Up Arrow 5"/>
          <p:cNvSpPr/>
          <p:nvPr/>
        </p:nvSpPr>
        <p:spPr>
          <a:xfrm rot="5400000">
            <a:off x="1124810" y="2668350"/>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AutoShape 9"/>
          <p:cNvSpPr>
            <a:spLocks noChangeArrowheads="1"/>
          </p:cNvSpPr>
          <p:nvPr/>
        </p:nvSpPr>
        <p:spPr bwMode="auto">
          <a:xfrm>
            <a:off x="2111976" y="3928490"/>
            <a:ext cx="6780504" cy="1224135"/>
          </a:xfrm>
          <a:prstGeom prst="roundRect">
            <a:avLst>
              <a:gd name="adj" fmla="val 16667"/>
            </a:avLst>
          </a:prstGeom>
          <a:solidFill>
            <a:srgbClr val="00B0F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Prasangk</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kebencian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kabilah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Khazraj</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dihapuskan</a:t>
            </a:r>
            <a:endPar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Snip Same Side Corner Rectangle 7"/>
          <p:cNvSpPr/>
          <p:nvPr/>
        </p:nvSpPr>
        <p:spPr>
          <a:xfrm>
            <a:off x="107504" y="5368650"/>
            <a:ext cx="8856984" cy="1224136"/>
          </a:xfrm>
          <a:prstGeom prst="snip2SameRect">
            <a:avLst>
              <a:gd name="adj1" fmla="val 10248"/>
              <a:gd name="adj2" fmla="val 10862"/>
            </a:avLst>
          </a:prstGeom>
          <a:solidFill>
            <a:srgbClr val="00B05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Gabungan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semangat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kebijaksanaan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kepimpinan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Transformasi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Madinah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warganya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116632"/>
            <a:ext cx="7215238"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agenda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utama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27584" y="1851664"/>
            <a:ext cx="7776864" cy="1073280"/>
          </a:xfrm>
          <a:prstGeom prst="snip2SameRect">
            <a:avLst>
              <a:gd name="adj1" fmla="val 8485"/>
              <a:gd name="adj2" fmla="val 9546"/>
            </a:avLst>
          </a:prstGeom>
          <a:solidFill>
            <a:schemeClr val="accent3">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dirangka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menyatupadukan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rakyat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827584" y="3140968"/>
            <a:ext cx="7776864" cy="1285884"/>
          </a:xfrm>
          <a:prstGeom prst="snip2SameRect">
            <a:avLst>
              <a:gd name="adj1" fmla="val 8485"/>
              <a:gd name="adj2" fmla="val 9546"/>
            </a:avLst>
          </a:prstGeom>
          <a:solidFill>
            <a:schemeClr val="accent4">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dibentuk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pelengkap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pendekatan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sediada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rot="5400000">
            <a:off x="7452320" y="548680"/>
            <a:ext cx="1296144" cy="158417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Snip Same Side Corner Rectangle 6"/>
          <p:cNvSpPr/>
          <p:nvPr/>
        </p:nvSpPr>
        <p:spPr>
          <a:xfrm>
            <a:off x="827584" y="4653136"/>
            <a:ext cx="7776864" cy="1573916"/>
          </a:xfrm>
          <a:prstGeom prst="snip2SameRect">
            <a:avLst>
              <a:gd name="adj1" fmla="val 8485"/>
              <a:gd name="adj2" fmla="val 9546"/>
            </a:avLst>
          </a:prstGeom>
          <a:solidFill>
            <a:schemeClr val="tx2">
              <a:lumMod val="60000"/>
              <a:lumOff val="40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mesti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perkukuhkan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memupuk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persefahaman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ikatan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Uhuwwah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Islamiyyah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6108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Hujurat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10</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455696"/>
            <a:ext cx="9144000"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bersaudara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damaikanlah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agar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988840"/>
            <a:ext cx="9144000" cy="1569660"/>
          </a:xfrm>
          <a:prstGeom prst="rect">
            <a:avLst/>
          </a:prstGeom>
          <a:solidFill>
            <a:schemeClr val="bg1">
              <a:alpha val="47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الْمُؤْمِنُونَ إِخْوَةٌ فَأَصْلِحُوا بَيْنَ أَخَوَيْكُمْ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وَاتَّقُوا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تُرْحَمُونَ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260648"/>
            <a:ext cx="7215238"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Perkukuhkan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diantara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ight Arrow 3"/>
          <p:cNvSpPr/>
          <p:nvPr/>
        </p:nvSpPr>
        <p:spPr>
          <a:xfrm>
            <a:off x="35496" y="1484784"/>
            <a:ext cx="4896544" cy="1512168"/>
          </a:xfrm>
          <a:prstGeom prst="rightArrow">
            <a:avLst>
              <a:gd name="adj1" fmla="val 67277"/>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Hindari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jangka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pendek</a:t>
            </a:r>
            <a:endParaRPr lang="en-MY" sz="2200" dirty="0"/>
          </a:p>
        </p:txBody>
      </p:sp>
      <p:sp>
        <p:nvSpPr>
          <p:cNvPr id="7" name="Snip Same Side Corner Rectangle 6"/>
          <p:cNvSpPr/>
          <p:nvPr/>
        </p:nvSpPr>
        <p:spPr>
          <a:xfrm>
            <a:off x="6012160" y="1268760"/>
            <a:ext cx="3024336" cy="2520280"/>
          </a:xfrm>
          <a:prstGeom prst="snip2SameRect">
            <a:avLst>
              <a:gd name="adj1" fmla="val 8485"/>
              <a:gd name="adj2" fmla="val 9546"/>
            </a:avLst>
          </a:prstGeom>
          <a:solidFill>
            <a:srgbClr val="00B0F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keberkatan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harmoni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damai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3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35496" y="2492896"/>
            <a:ext cx="6264696" cy="1872208"/>
          </a:xfrm>
          <a:prstGeom prst="rightArrow">
            <a:avLst>
              <a:gd name="adj1" fmla="val 57017"/>
              <a:gd name="adj2" fmla="val 7462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Turutilah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asas</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digariskan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as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endParaRPr lang="en-MY" sz="2200" dirty="0"/>
          </a:p>
        </p:txBody>
      </p:sp>
      <p:sp>
        <p:nvSpPr>
          <p:cNvPr id="6" name="Right Arrow 5"/>
          <p:cNvSpPr/>
          <p:nvPr/>
        </p:nvSpPr>
        <p:spPr>
          <a:xfrm>
            <a:off x="35496" y="3429000"/>
            <a:ext cx="8352928" cy="3312368"/>
          </a:xfrm>
          <a:prstGeom prst="rightArrow">
            <a:avLst>
              <a:gd name="adj1" fmla="val 59859"/>
              <a:gd name="adj2" fmla="val 6150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Pulih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ukuhkan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bertimbang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rasa,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bersederhana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bermaafan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mendoakan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mengeratkan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silaturrahim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 </a:t>
            </a:r>
            <a:endParaRPr lang="en-MY" sz="2200" dirty="0"/>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6108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Isra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53</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271030"/>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hamba-hamba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meerka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mengucapkan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perkataan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menimbulkan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perselisihan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nyata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772816"/>
            <a:ext cx="9144000" cy="1508105"/>
          </a:xfrm>
          <a:prstGeom prst="rect">
            <a:avLst/>
          </a:prstGeom>
          <a:solidFill>
            <a:schemeClr val="bg1">
              <a:alpha val="40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وَقُلْ لِعِبَادِي يَقُولُوا الَّتِي هِيَ أَحْسَنُ ۚ إِنَّ الشَّيْطَانَ يَنْزَغُ بَيْنَهُمْ ۚ إِنَّ الشَّيْطَانَ كَانَ لِلْإِنْسَانِ عَدُوًّا مُبِينًا</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906440"/>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62952"/>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32656"/>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12032"/>
            <a:ext cx="9144000" cy="4524315"/>
          </a:xfrm>
          <a:prstGeom prst="rect">
            <a:avLst/>
          </a:prstGeom>
          <a:solidFill>
            <a:srgbClr val="00B0F0">
              <a:alpha val="16000"/>
            </a:srgbClr>
          </a:solidFill>
        </p:spPr>
        <p:txBody>
          <a:bodyPr wrap="square">
            <a:spAutoFit/>
          </a:bodyPr>
          <a:lstStyle/>
          <a:p>
            <a:pPr algn="ctr" rtl="1"/>
            <a:r>
              <a:rPr lang="ar-EG" sz="4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800"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2689659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573814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34820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1029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77769"/>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Yunus</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550630"/>
            <a:ext cx="9144000" cy="3139321"/>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(ketahuilah bahawa) manusia pada mulanya tidak memeluk melainkan ugama Yang satu (ugama Allah), kemudian (dengan sebab menurut hawa nafsu dan Syaitan) mereka berselisihan. dan kalau tidaklah kerana telah terdahulu kalimah ketetapan dari Tuhanmu (untuk menangguhkan hukuman hingga hari kiamat), tentulah telah diputuskan hukuman di antara mereka (dengan segeranya di dunia) mengenai apa Yang mereka perselisihkan itu.</a:t>
            </a:r>
            <a:endPar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8520" y="1196752"/>
            <a:ext cx="8927976" cy="2308324"/>
          </a:xfrm>
          <a:prstGeom prst="rect">
            <a:avLst/>
          </a:prstGeom>
          <a:solidFill>
            <a:schemeClr val="bg1">
              <a:alpha val="51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كَانَ النَّاسُ إِلَّا أُمَّةً وَاحِدَةً فَاخْتَلَفُوا ۚ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وَلَوْلَا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كَلِمَةٌ سَبَقَتْ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رَبِّكَ لَقُضِيَ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بَيْنَهُمْ</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فِيمَا فِيهِ يَخْتَلِفُونَ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00096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334397"/>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44824"/>
            <a:ext cx="9144000" cy="1754326"/>
          </a:xfrm>
          <a:prstGeom prst="rect">
            <a:avLst/>
          </a:prstGeom>
          <a:solidFill>
            <a:schemeClr val="bg1">
              <a:alpha val="52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50583"/>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00096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1663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0991"/>
            <a:ext cx="9144000" cy="1569660"/>
          </a:xfrm>
          <a:prstGeom prst="rect">
            <a:avLst/>
          </a:prstGeom>
          <a:solidFill>
            <a:schemeClr val="bg1">
              <a:alpha val="43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642507"/>
            <a:ext cx="9144000" cy="3046988"/>
          </a:xfrm>
          <a:prstGeom prst="rect">
            <a:avLst/>
          </a:prstGeom>
          <a:solidFill>
            <a:srgbClr val="002060">
              <a:alpha val="28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00096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991" y="3826202"/>
            <a:ext cx="8915400" cy="1508105"/>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hadirin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772816"/>
            <a:ext cx="9144000" cy="1754326"/>
          </a:xfrm>
          <a:prstGeom prst="rect">
            <a:avLst/>
          </a:prstGeom>
          <a:solidFill>
            <a:schemeClr val="bg1">
              <a:lumMod val="95000"/>
              <a:alpha val="56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أُوْصِيْكُمْ وَإِيَّايَ بِتَقْوَى اللهِ، فَقَدْ 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00096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0166" y="332656"/>
            <a:ext cx="639636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043608" y="1459865"/>
            <a:ext cx="7056784" cy="117207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ketaqwaan</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Flowchart: Punched Tape 4"/>
          <p:cNvSpPr/>
          <p:nvPr/>
        </p:nvSpPr>
        <p:spPr>
          <a:xfrm>
            <a:off x="714348" y="2771399"/>
            <a:ext cx="8143932" cy="1717932"/>
          </a:xfrm>
          <a:prstGeom prst="flowChartPunchedTape">
            <a:avLst/>
          </a:prstGeom>
          <a:solidFill>
            <a:srgbClr val="FF0000">
              <a:alpha val="47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pengabdian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keadaan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ikhlas</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benar</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endParaRPr lang="en-MY" sz="2600" dirty="0"/>
          </a:p>
        </p:txBody>
      </p:sp>
      <p:sp>
        <p:nvSpPr>
          <p:cNvPr id="6" name="Striped Right Arrow 5"/>
          <p:cNvSpPr/>
          <p:nvPr/>
        </p:nvSpPr>
        <p:spPr>
          <a:xfrm rot="5400000">
            <a:off x="1035819" y="2381910"/>
            <a:ext cx="928694" cy="1000132"/>
          </a:xfrm>
          <a:prstGeom prst="stripedRightArrow">
            <a:avLst/>
          </a:prstGeom>
          <a:solidFill>
            <a:schemeClr val="accent6">
              <a:lumMod val="50000"/>
            </a:schemeClr>
          </a:solidFill>
          <a:ln>
            <a:solidFill>
              <a:srgbClr val="FFC000"/>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1285852" y="4775083"/>
            <a:ext cx="7056784" cy="1368152"/>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Bersyukur</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diatas</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pengurniaan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anugerahNya</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Curved Left Arrow 7"/>
          <p:cNvSpPr/>
          <p:nvPr/>
        </p:nvSpPr>
        <p:spPr>
          <a:xfrm rot="20711971">
            <a:off x="7843660" y="3795799"/>
            <a:ext cx="867717" cy="1117880"/>
          </a:xfrm>
          <a:prstGeom prst="curvedLeftArrow">
            <a:avLst/>
          </a:prstGeom>
          <a:solidFill>
            <a:schemeClr val="accent6">
              <a:lumMod val="50000"/>
            </a:schemeClr>
          </a:solidFill>
          <a:ln>
            <a:solidFill>
              <a:srgbClr val="FFC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2000096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14384" y="18864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Hisablah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tingkahlaku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79512" y="1412776"/>
            <a:ext cx="8856984" cy="445462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يَوْمَ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يَنفَعُ مَالٌ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وَلاَ بَنُونَ. </a:t>
            </a:r>
          </a:p>
          <a:p>
            <a:pPr algn="ctr" rtl="1">
              <a:defRPr/>
            </a:pP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مَنْ أَتَى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بِقَلْبٍ سَلِيمٍ</a:t>
            </a:r>
            <a:endParaRPr lang="en-US" sz="5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815488" y="1517883"/>
            <a:ext cx="7500928" cy="830997"/>
          </a:xfrm>
          <a:prstGeom prst="rect">
            <a:avLst/>
          </a:prstGeom>
          <a:solidFill>
            <a:schemeClr val="accent2"/>
          </a:solidFill>
          <a:ln w="38100">
            <a:solidFill>
              <a:schemeClr val="bg1"/>
            </a:solidFill>
          </a:ln>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As-</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Shuara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88-89</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251520" y="4725144"/>
            <a:ext cx="8712968" cy="1872208"/>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pinak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pertolongan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pun,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kecuali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orang-orang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mengadap</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selamat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sejahtera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syirik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munafik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254140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6108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Hujurat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13</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645024"/>
            <a:ext cx="9144000" cy="286232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000" dirty="0" smtClean="0">
                <a:ln>
                  <a:solidFill>
                    <a:sysClr val="windowText" lastClr="000000"/>
                  </a:solidFill>
                </a:ln>
                <a:solidFill>
                  <a:schemeClr val="bg1"/>
                </a:solidFill>
                <a:effectLst>
                  <a:glow rad="101600">
                    <a:schemeClr val="tx1">
                      <a:alpha val="60000"/>
                    </a:schemeClr>
                  </a:glow>
                </a:effectLst>
                <a:latin typeface="Arial Black" pitchFamily="34" charset="0"/>
              </a:rPr>
              <a:t>“</a:t>
            </a:r>
            <a:r>
              <a:rPr lang="ms-MY" sz="2000" dirty="0">
                <a:ln>
                  <a:solidFill>
                    <a:sysClr val="windowText" lastClr="000000"/>
                  </a:solidFill>
                </a:ln>
                <a:solidFill>
                  <a:schemeClr val="bg1"/>
                </a:solidFill>
                <a:effectLst>
                  <a:glow rad="101600">
                    <a:schemeClr val="tx1">
                      <a:alpha val="60000"/>
                    </a:schemeClr>
                  </a:glow>
                </a:effectLst>
                <a:latin typeface="Arial Black" pitchFamily="34" charset="0"/>
              </a:rPr>
              <a:t>Wahai umat manusia! Sesungguhnya Kami telah menciptakan kamu dari lelaki dan perempuan, dan Kami telah menjadikan kamu berbagai bangsa dan bersuku puak, supaya kamu berkenal-kenalan (dan beramah mesra antara satu Dengan Yang lain). Sesungguhnya semulia-mulia kamu di sisi Allah ialah orang Yang lebih taqwanya di antara kamu, (bukan Yang lebih keturunan atau bangsanya). Sesungguhnya Allah Maha Mengetahui, lagi Maha mendalam pengetahuannya (akan keadaan dan amalan kamu).</a:t>
            </a:r>
            <a:r>
              <a:rPr lang="en-US" sz="20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0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0" y="1196752"/>
            <a:ext cx="9144000" cy="2308324"/>
          </a:xfrm>
          <a:prstGeom prst="rect">
            <a:avLst/>
          </a:prstGeom>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a:cs typeface="Traditional Arabic" pitchFamily="2" charset="-78"/>
              </a:rPr>
              <a:t>يَا أَيُّهَا النَّاسُ إِنَّا خَلَقْنَاكُمْ مِنْ ذَكَرٍ وَأُنْثَىٰ وَجَعَلْنَاكُمْ شُعُوبًا وَقَبَائِلَ لِتَعَارَفُوا ۚ إِنَّ أَكْرَمَكُمْ عِنْدَ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a:cs typeface="Traditional Arabic" pitchFamily="2" charset="-78"/>
              </a:rPr>
              <a:t>أَتْقَاكُمْ ۚ 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a:cs typeface="Traditional Arabic" pitchFamily="2" charset="-78"/>
              </a:rPr>
              <a:t>عَلِيمٌ خَبِيرٌ</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a:cs typeface="Traditional Arabic" pitchFamily="2" charset="-78"/>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4" name="TextBox 3"/>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121072"/>
            <a:ext cx="8929654" cy="2308324"/>
          </a:xfrm>
          <a:prstGeom prst="rect">
            <a:avLst/>
          </a:prstGeom>
          <a:solidFill>
            <a:srgbClr val="00B0F0">
              <a:alpha val="63000"/>
            </a:srgbClr>
          </a:solid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TextBox 5"/>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8412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808" y="332656"/>
            <a:ext cx="8929688" cy="553998"/>
          </a:xfrm>
          <a:prstGeom prst="rect">
            <a:avLst/>
          </a:prstGeom>
        </p:spPr>
        <p:txBody>
          <a:bodyPr>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 y="4172887"/>
            <a:ext cx="9144001" cy="1200329"/>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Barangsiapa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atasku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sepuluh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2058521"/>
            <a:ext cx="9144000" cy="830997"/>
          </a:xfrm>
          <a:prstGeom prst="rect">
            <a:avLst/>
          </a:prstGeom>
          <a:solidFill>
            <a:schemeClr val="bg1">
              <a:alpha val="3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صَلَّى عَلَيَّ صَلاَةً صَلَّى اللهُ عَلَيْهِ بِهَا عَشْرًا</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41247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72926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38417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2912938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74765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118598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788386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491659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4031873"/>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2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teguhkanlah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tapak</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pendirian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perjuangan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mencapai</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terhadap</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kaum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3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3281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50048"/>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76834"/>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679649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551553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1955768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035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1663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0991"/>
            <a:ext cx="9144000" cy="1569660"/>
          </a:xfrm>
          <a:prstGeom prst="rect">
            <a:avLst/>
          </a:prstGeom>
          <a:solidFill>
            <a:schemeClr val="bg1">
              <a:alpha val="45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501008"/>
            <a:ext cx="9144000" cy="2246769"/>
          </a:xfrm>
          <a:prstGeom prst="rect">
            <a:avLst/>
          </a:prstGeom>
          <a:solidFill>
            <a:srgbClr val="002060">
              <a:alpha val="28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991" y="3865111"/>
            <a:ext cx="8915400" cy="1508105"/>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hadirin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556792"/>
            <a:ext cx="9144000" cy="1754326"/>
          </a:xfrm>
          <a:prstGeom prst="rect">
            <a:avLst/>
          </a:prstGeom>
          <a:solidFill>
            <a:schemeClr val="bg1">
              <a:lumMod val="95000"/>
              <a:alpha val="56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أُوْصِيْكُمْ وَإِيَّايَ بِتَقْوَى اللهِ، فَقَدْ 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37156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1835696" y="4149080"/>
            <a:ext cx="5760640" cy="1405831"/>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42844" y="332656"/>
            <a:ext cx="8820472"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Pesanan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Takwa</a:t>
            </a:r>
            <a:endParaRPr lang="en-MY" sz="3000" b="1" dirty="0"/>
          </a:p>
        </p:txBody>
      </p:sp>
      <p:sp>
        <p:nvSpPr>
          <p:cNvPr id="5" name="Explosion 1 4"/>
          <p:cNvSpPr/>
          <p:nvPr/>
        </p:nvSpPr>
        <p:spPr>
          <a:xfrm rot="21344794">
            <a:off x="612927" y="1550350"/>
            <a:ext cx="7934930" cy="2273271"/>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mengerjakan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ar-SA"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Jauhi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endParaRPr lang="en-US" sz="2400" dirty="0"/>
          </a:p>
        </p:txBody>
      </p: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704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3942" y="116632"/>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Hijrah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Transformasi</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251520" y="1340768"/>
            <a:ext cx="5328592" cy="183808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Penukaran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Yathrib</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Madinah</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051720" y="2924944"/>
            <a:ext cx="6672516" cy="3600400"/>
          </a:xfrm>
          <a:prstGeom prst="snip2SameRect">
            <a:avLst>
              <a:gd name="adj1" fmla="val 10248"/>
              <a:gd name="adj2" fmla="val 10862"/>
            </a:avLst>
          </a:prstGeom>
          <a:solidFill>
            <a:srgbClr val="00B0F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mencorakkan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Tamadun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Pemerintahan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terancang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teratur</a:t>
            </a:r>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Pemerintahan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berlandaskan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prinsip</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Ubudiyyah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ms-MY"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1331640" y="2902878"/>
            <a:ext cx="967263" cy="5519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952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1587</Words>
  <Application>Microsoft Office PowerPoint</Application>
  <PresentationFormat>On-screen Show (4:3)</PresentationFormat>
  <Paragraphs>162</Paragraphs>
  <Slides>43</Slides>
  <Notes>0</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6</cp:revision>
  <dcterms:created xsi:type="dcterms:W3CDTF">2014-10-26T08:56:33Z</dcterms:created>
  <dcterms:modified xsi:type="dcterms:W3CDTF">2014-10-30T05:34:57Z</dcterms:modified>
</cp:coreProperties>
</file>